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4428" cy="10391086"/>
            <a:chOff x="0" y="0"/>
            <a:chExt cx="24379238" cy="1385478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854768"/>
            </a:xfrm>
            <a:custGeom>
              <a:avLst/>
              <a:gdLst/>
              <a:ahLst/>
              <a:cxnLst/>
              <a:rect r="r" b="b" t="t" l="l"/>
              <a:pathLst>
                <a:path h="13854768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854768"/>
                  </a:lnTo>
                  <a:lnTo>
                    <a:pt x="0" y="138547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910" t="0" r="-910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-425163" y="-1231722"/>
            <a:ext cx="2907727" cy="4114800"/>
          </a:xfrm>
          <a:custGeom>
            <a:avLst/>
            <a:gdLst/>
            <a:ahLst/>
            <a:cxnLst/>
            <a:rect r="r" b="b" t="t" l="l"/>
            <a:pathLst>
              <a:path h="4114800" w="2907727">
                <a:moveTo>
                  <a:pt x="0" y="0"/>
                </a:moveTo>
                <a:lnTo>
                  <a:pt x="2907726" y="0"/>
                </a:lnTo>
                <a:lnTo>
                  <a:pt x="290772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332833" y="0"/>
            <a:ext cx="2955167" cy="826215"/>
          </a:xfrm>
          <a:custGeom>
            <a:avLst/>
            <a:gdLst/>
            <a:ahLst/>
            <a:cxnLst/>
            <a:rect r="r" b="b" t="t" l="l"/>
            <a:pathLst>
              <a:path h="826215" w="2955167">
                <a:moveTo>
                  <a:pt x="0" y="0"/>
                </a:moveTo>
                <a:lnTo>
                  <a:pt x="2955167" y="0"/>
                </a:lnTo>
                <a:lnTo>
                  <a:pt x="2955167" y="826215"/>
                </a:lnTo>
                <a:lnTo>
                  <a:pt x="0" y="8262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4428" cy="10425781"/>
            <a:chOff x="0" y="0"/>
            <a:chExt cx="24379238" cy="1390104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901029"/>
            </a:xfrm>
            <a:custGeom>
              <a:avLst/>
              <a:gdLst/>
              <a:ahLst/>
              <a:cxnLst/>
              <a:rect r="r" b="b" t="t" l="l"/>
              <a:pathLst>
                <a:path h="13901029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901029"/>
                  </a:lnTo>
                  <a:lnTo>
                    <a:pt x="0" y="1390102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080" t="0" r="-1080" b="0"/>
              </a:stretch>
            </a:blipFill>
          </p:spPr>
        </p:sp>
      </p:grp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04086"/>
            <a:ext cx="18284428" cy="10495171"/>
            <a:chOff x="0" y="0"/>
            <a:chExt cx="24379238" cy="1399356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993549"/>
            </a:xfrm>
            <a:custGeom>
              <a:avLst/>
              <a:gdLst/>
              <a:ahLst/>
              <a:cxnLst/>
              <a:rect r="r" b="b" t="t" l="l"/>
              <a:pathLst>
                <a:path h="13993549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993549"/>
                  </a:lnTo>
                  <a:lnTo>
                    <a:pt x="0" y="139935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420" t="0" r="-1420" b="0"/>
              </a:stretch>
            </a:blipFill>
          </p:spPr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4428" cy="10391086"/>
            <a:chOff x="0" y="0"/>
            <a:chExt cx="24379238" cy="1385478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854768"/>
            </a:xfrm>
            <a:custGeom>
              <a:avLst/>
              <a:gdLst/>
              <a:ahLst/>
              <a:cxnLst/>
              <a:rect r="r" b="b" t="t" l="l"/>
              <a:pathLst>
                <a:path h="13854768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854768"/>
                  </a:lnTo>
                  <a:lnTo>
                    <a:pt x="0" y="138547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910" t="0" r="-910" b="0"/>
              </a:stretch>
            </a:blipFill>
          </p:spPr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4428" cy="10287000"/>
            <a:chOff x="0" y="0"/>
            <a:chExt cx="24379238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715988"/>
            </a:xfrm>
            <a:custGeom>
              <a:avLst/>
              <a:gdLst/>
              <a:ahLst/>
              <a:cxnLst/>
              <a:rect r="r" b="b" t="t" l="l"/>
              <a:pathLst>
                <a:path h="13715988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715988"/>
                  </a:lnTo>
                  <a:lnTo>
                    <a:pt x="0" y="137159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00" t="0" r="-400" b="0"/>
              </a:stretch>
            </a:blipFill>
          </p:spPr>
        </p:sp>
      </p:grp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47971"/>
            <a:ext cx="18284428" cy="10434971"/>
            <a:chOff x="0" y="0"/>
            <a:chExt cx="24379238" cy="139132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913283"/>
            </a:xfrm>
            <a:custGeom>
              <a:avLst/>
              <a:gdLst/>
              <a:ahLst/>
              <a:cxnLst/>
              <a:rect r="r" b="b" t="t" l="l"/>
              <a:pathLst>
                <a:path h="1391328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913283"/>
                  </a:lnTo>
                  <a:lnTo>
                    <a:pt x="0" y="139132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125" t="0" r="-1125" b="0"/>
              </a:stretch>
            </a:blipFill>
          </p:spPr>
        </p:sp>
      </p:grp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4428" cy="10287000"/>
            <a:chOff x="0" y="0"/>
            <a:chExt cx="24379238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715988"/>
            </a:xfrm>
            <a:custGeom>
              <a:avLst/>
              <a:gdLst/>
              <a:ahLst/>
              <a:cxnLst/>
              <a:rect r="r" b="b" t="t" l="l"/>
              <a:pathLst>
                <a:path h="13715988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715988"/>
                  </a:lnTo>
                  <a:lnTo>
                    <a:pt x="0" y="137159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00" t="0" r="-400" b="0"/>
              </a:stretch>
            </a:blipFill>
          </p:spPr>
        </p:sp>
      </p:grp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4428" cy="10391086"/>
            <a:chOff x="0" y="0"/>
            <a:chExt cx="24379238" cy="1385478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854768"/>
            </a:xfrm>
            <a:custGeom>
              <a:avLst/>
              <a:gdLst/>
              <a:ahLst/>
              <a:cxnLst/>
              <a:rect r="r" b="b" t="t" l="l"/>
              <a:pathLst>
                <a:path h="13854768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854768"/>
                  </a:lnTo>
                  <a:lnTo>
                    <a:pt x="0" y="138547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910" t="0" r="-910" b="0"/>
              </a:stretch>
            </a:blipFill>
          </p:spPr>
        </p:sp>
      </p:grp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4428" cy="10287000"/>
            <a:chOff x="0" y="0"/>
            <a:chExt cx="24379238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715988"/>
            </a:xfrm>
            <a:custGeom>
              <a:avLst/>
              <a:gdLst/>
              <a:ahLst/>
              <a:cxnLst/>
              <a:rect r="r" b="b" t="t" l="l"/>
              <a:pathLst>
                <a:path h="13715988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715988"/>
                  </a:lnTo>
                  <a:lnTo>
                    <a:pt x="0" y="137159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00" t="0" r="-400" b="0"/>
              </a:stretch>
            </a:blipFill>
          </p:spPr>
        </p:sp>
      </p:grp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4428" cy="10287000"/>
            <a:chOff x="0" y="0"/>
            <a:chExt cx="24379238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715988"/>
            </a:xfrm>
            <a:custGeom>
              <a:avLst/>
              <a:gdLst/>
              <a:ahLst/>
              <a:cxnLst/>
              <a:rect r="r" b="b" t="t" l="l"/>
              <a:pathLst>
                <a:path h="13715988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715988"/>
                  </a:lnTo>
                  <a:lnTo>
                    <a:pt x="0" y="137159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00" t="0" r="-400" b="0"/>
              </a:stretch>
            </a:blipFill>
          </p:spPr>
        </p:sp>
      </p:grp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4428" cy="10391086"/>
            <a:chOff x="0" y="0"/>
            <a:chExt cx="24379238" cy="1385478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854768"/>
            </a:xfrm>
            <a:custGeom>
              <a:avLst/>
              <a:gdLst/>
              <a:ahLst/>
              <a:cxnLst/>
              <a:rect r="r" b="b" t="t" l="l"/>
              <a:pathLst>
                <a:path h="13854768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854768"/>
                  </a:lnTo>
                  <a:lnTo>
                    <a:pt x="0" y="138547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910" t="0" r="-910" b="0"/>
              </a:stretch>
            </a:blipFill>
          </p:spPr>
        </p:sp>
      </p:grp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4428" cy="10415613"/>
            <a:chOff x="0" y="0"/>
            <a:chExt cx="24379238" cy="138874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887472"/>
            </a:xfrm>
            <a:custGeom>
              <a:avLst/>
              <a:gdLst/>
              <a:ahLst/>
              <a:cxnLst/>
              <a:rect r="r" b="b" t="t" l="l"/>
              <a:pathLst>
                <a:path h="13887472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887472"/>
                  </a:lnTo>
                  <a:lnTo>
                    <a:pt x="0" y="138874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030" t="0" r="-1030" b="0"/>
              </a:stretch>
            </a:blipFill>
          </p:spPr>
        </p:sp>
      </p:grp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65318"/>
            <a:ext cx="18284428" cy="10563584"/>
            <a:chOff x="0" y="0"/>
            <a:chExt cx="24379238" cy="1408477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4084767"/>
            </a:xfrm>
            <a:custGeom>
              <a:avLst/>
              <a:gdLst/>
              <a:ahLst/>
              <a:cxnLst/>
              <a:rect r="r" b="b" t="t" l="l"/>
              <a:pathLst>
                <a:path h="14084767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4084767"/>
                  </a:lnTo>
                  <a:lnTo>
                    <a:pt x="0" y="140847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755" t="0" r="-1755" b="0"/>
              </a:stretch>
            </a:blipFill>
          </p:spPr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DAHGLtInsuc</dc:identifier>
  <dcterms:modified xsi:type="dcterms:W3CDTF">2011-08-01T06:04:30Z</dcterms:modified>
  <cp:revision>1</cp:revision>
  <dc:title>PPT Chapitre 5 Prix de vente </dc:title>
</cp:coreProperties>
</file>